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</p:sldMasterIdLst>
  <p:notesMasterIdLst>
    <p:notesMasterId r:id="rId23"/>
  </p:notesMasterIdLst>
  <p:handoutMasterIdLst>
    <p:handoutMasterId r:id="rId24"/>
  </p:handoutMasterIdLst>
  <p:sldIdLst>
    <p:sldId id="279" r:id="rId5"/>
    <p:sldId id="257" r:id="rId6"/>
    <p:sldId id="312" r:id="rId7"/>
    <p:sldId id="280" r:id="rId8"/>
    <p:sldId id="281" r:id="rId9"/>
    <p:sldId id="259" r:id="rId10"/>
    <p:sldId id="267" r:id="rId11"/>
    <p:sldId id="268" r:id="rId12"/>
    <p:sldId id="260" r:id="rId13"/>
    <p:sldId id="269" r:id="rId14"/>
    <p:sldId id="316" r:id="rId15"/>
    <p:sldId id="270" r:id="rId16"/>
    <p:sldId id="272" r:id="rId17"/>
    <p:sldId id="274" r:id="rId18"/>
    <p:sldId id="282" r:id="rId19"/>
    <p:sldId id="276" r:id="rId20"/>
    <p:sldId id="284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A6712-5E1A-35EB-052C-5FFDBC29EB18}" name="Wilkins, Heather" initials="HW" userId="S::63829@icf.com::29e0cd91-527b-4a59-ab15-d5265c9fd0b4" providerId="AD"/>
  <p188:author id="{EE5AB339-02D9-41DB-1172-CF4BA9139214}" name="ICF" initials="ICF" userId="ICF" providerId="None"/>
  <p188:author id="{80CA0899-DA1D-CF3D-E313-8DDBABD34474}" name="Johnson, Amanda" initials="JA" userId="S::60902@icf.com::bfb866c6-332d-45b2-906d-872b37efcd0a" providerId="AD"/>
  <p188:author id="{5E90C7AD-67ED-8185-DD15-62979EF912DC}" name="Bell, Erin" initials="EB" userId="S::31643@icf.com::2ffe08ec-48bd-4ae6-bbf8-245c6d57ba9d" providerId="AD"/>
  <p188:author id="{1D4081B3-A40A-C652-431D-2B922371CF49}" name="FP" initials="FP" userId="FP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F24"/>
    <a:srgbClr val="4EA361"/>
    <a:srgbClr val="CEBEA7"/>
    <a:srgbClr val="D1F0F0"/>
    <a:srgbClr val="507B97"/>
    <a:srgbClr val="00FF00"/>
    <a:srgbClr val="F2F2F2"/>
    <a:srgbClr val="FF99C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B1AA8-EC62-4081-BCA3-F7CF7726095A}" v="1" dt="2025-11-03T17:40:39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9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Colby T" userId="S::cjackson@blm.gov::d1b6c356-13a5-46c7-8968-723ef5ddb0fd" providerId="AD" clId="Web-{618841E1-BF92-B569-9EE6-9CCCA96F234C}"/>
    <pc:docChg chg="modSld">
      <pc:chgData name="Jackson, Colby T" userId="S::cjackson@blm.gov::d1b6c356-13a5-46c7-8968-723ef5ddb0fd" providerId="AD" clId="Web-{618841E1-BF92-B569-9EE6-9CCCA96F234C}" dt="2025-10-21T18:25:53.826" v="2" actId="20577"/>
      <pc:docMkLst>
        <pc:docMk/>
      </pc:docMkLst>
      <pc:sldChg chg="modSp">
        <pc:chgData name="Jackson, Colby T" userId="S::cjackson@blm.gov::d1b6c356-13a5-46c7-8968-723ef5ddb0fd" providerId="AD" clId="Web-{618841E1-BF92-B569-9EE6-9CCCA96F234C}" dt="2025-10-21T18:25:53.826" v="2" actId="20577"/>
        <pc:sldMkLst>
          <pc:docMk/>
          <pc:sldMk cId="2467456161" sldId="269"/>
        </pc:sldMkLst>
        <pc:graphicFrameChg chg="modGraphic">
          <ac:chgData name="Jackson, Colby T" userId="S::cjackson@blm.gov::d1b6c356-13a5-46c7-8968-723ef5ddb0fd" providerId="AD" clId="Web-{618841E1-BF92-B569-9EE6-9CCCA96F234C}" dt="2025-10-21T18:25:53.826" v="2" actId="20577"/>
          <ac:graphicFrameMkLst>
            <pc:docMk/>
            <pc:sldMk cId="2467456161" sldId="269"/>
            <ac:graphicFrameMk id="11268" creationId="{ADDF250B-84D8-4B95-8172-17A851FFD8A2}"/>
          </ac:graphicFrameMkLst>
        </pc:graphicFrameChg>
      </pc:sldChg>
    </pc:docChg>
  </pc:docChgLst>
  <pc:docChgLst>
    <pc:chgData name="Dingman, Gina L" userId="S::gdingman@blm.gov::6f332bc2-e22b-496e-8ea4-0d2a8f817017" providerId="AD" clId="Web-{59899691-08B0-2121-D7D4-A4BF0DBFA6E3}"/>
    <pc:docChg chg="addSld delSld modSld">
      <pc:chgData name="Dingman, Gina L" userId="S::gdingman@blm.gov::6f332bc2-e22b-496e-8ea4-0d2a8f817017" providerId="AD" clId="Web-{59899691-08B0-2121-D7D4-A4BF0DBFA6E3}" dt="2025-03-10T19:27:41.528" v="126"/>
      <pc:docMkLst>
        <pc:docMk/>
      </pc:docMkLst>
      <pc:sldChg chg="modSp">
        <pc:chgData name="Dingman, Gina L" userId="S::gdingman@blm.gov::6f332bc2-e22b-496e-8ea4-0d2a8f817017" providerId="AD" clId="Web-{59899691-08B0-2121-D7D4-A4BF0DBFA6E3}" dt="2025-03-10T18:48:20.445" v="3" actId="20577"/>
        <pc:sldMkLst>
          <pc:docMk/>
          <pc:sldMk cId="0" sldId="257"/>
        </pc:sldMkLst>
      </pc:sldChg>
      <pc:sldChg chg="modSp">
        <pc:chgData name="Dingman, Gina L" userId="S::gdingman@blm.gov::6f332bc2-e22b-496e-8ea4-0d2a8f817017" providerId="AD" clId="Web-{59899691-08B0-2121-D7D4-A4BF0DBFA6E3}" dt="2025-03-10T18:56:52.959" v="61" actId="1076"/>
        <pc:sldMkLst>
          <pc:docMk/>
          <pc:sldMk cId="2467456161" sldId="269"/>
        </pc:sldMkLst>
      </pc:sldChg>
      <pc:sldChg chg="modSp">
        <pc:chgData name="Dingman, Gina L" userId="S::gdingman@blm.gov::6f332bc2-e22b-496e-8ea4-0d2a8f817017" providerId="AD" clId="Web-{59899691-08B0-2121-D7D4-A4BF0DBFA6E3}" dt="2025-03-10T19:27:26.919" v="125" actId="20577"/>
        <pc:sldMkLst>
          <pc:docMk/>
          <pc:sldMk cId="1515620002" sldId="270"/>
        </pc:sldMkLst>
      </pc:sldChg>
      <pc:sldChg chg="new del">
        <pc:chgData name="Dingman, Gina L" userId="S::gdingman@blm.gov::6f332bc2-e22b-496e-8ea4-0d2a8f817017" providerId="AD" clId="Web-{59899691-08B0-2121-D7D4-A4BF0DBFA6E3}" dt="2025-03-10T19:27:41.528" v="126"/>
        <pc:sldMkLst>
          <pc:docMk/>
          <pc:sldMk cId="745626700" sldId="314"/>
        </pc:sldMkLst>
      </pc:sldChg>
      <pc:sldChg chg="addSp delSp modSp new">
        <pc:chgData name="Dingman, Gina L" userId="S::gdingman@blm.gov::6f332bc2-e22b-496e-8ea4-0d2a8f817017" providerId="AD" clId="Web-{59899691-08B0-2121-D7D4-A4BF0DBFA6E3}" dt="2025-03-10T19:14:12.735" v="91" actId="14100"/>
        <pc:sldMkLst>
          <pc:docMk/>
          <pc:sldMk cId="446911652" sldId="315"/>
        </pc:sldMkLst>
      </pc:sldChg>
      <pc:sldChg chg="addSp delSp modSp new">
        <pc:chgData name="Dingman, Gina L" userId="S::gdingman@blm.gov::6f332bc2-e22b-496e-8ea4-0d2a8f817017" providerId="AD" clId="Web-{59899691-08B0-2121-D7D4-A4BF0DBFA6E3}" dt="2025-03-10T19:23:19.514" v="112" actId="20577"/>
        <pc:sldMkLst>
          <pc:docMk/>
          <pc:sldMk cId="374509734" sldId="316"/>
        </pc:sldMkLst>
      </pc:sldChg>
    </pc:docChg>
  </pc:docChgLst>
  <pc:docChgLst>
    <pc:chgData name="Tallon, Megan - FS, UT" userId="08435311-64d8-442b-8959-b0670f77adda" providerId="ADAL" clId="{3B652EC2-3D01-484F-840E-C38BF1222937}"/>
    <pc:docChg chg="custSel delSld modSld">
      <pc:chgData name="Tallon, Megan - FS, UT" userId="08435311-64d8-442b-8959-b0670f77adda" providerId="ADAL" clId="{3B652EC2-3D01-484F-840E-C38BF1222937}" dt="2025-11-03T18:53:29.025" v="1081" actId="6549"/>
      <pc:docMkLst>
        <pc:docMk/>
      </pc:docMkLst>
      <pc:sldChg chg="modSp mod">
        <pc:chgData name="Tallon, Megan - FS, UT" userId="08435311-64d8-442b-8959-b0670f77adda" providerId="ADAL" clId="{3B652EC2-3D01-484F-840E-C38BF1222937}" dt="2025-11-03T18:07:33.660" v="363" actId="33524"/>
        <pc:sldMkLst>
          <pc:docMk/>
          <pc:sldMk cId="0" sldId="260"/>
        </pc:sldMkLst>
        <pc:spChg chg="mod">
          <ac:chgData name="Tallon, Megan - FS, UT" userId="08435311-64d8-442b-8959-b0670f77adda" providerId="ADAL" clId="{3B652EC2-3D01-484F-840E-C38BF1222937}" dt="2025-11-03T18:07:33.660" v="363" actId="33524"/>
          <ac:spMkLst>
            <pc:docMk/>
            <pc:sldMk cId="0" sldId="260"/>
            <ac:spMk id="6147" creationId="{00000000-0000-0000-0000-000000000000}"/>
          </ac:spMkLst>
        </pc:spChg>
      </pc:sldChg>
      <pc:sldChg chg="modSp mod">
        <pc:chgData name="Tallon, Megan - FS, UT" userId="08435311-64d8-442b-8959-b0670f77adda" providerId="ADAL" clId="{3B652EC2-3D01-484F-840E-C38BF1222937}" dt="2025-11-03T17:47:09.665" v="170" actId="20577"/>
        <pc:sldMkLst>
          <pc:docMk/>
          <pc:sldMk cId="817773040" sldId="267"/>
        </pc:sldMkLst>
        <pc:spChg chg="mod">
          <ac:chgData name="Tallon, Megan - FS, UT" userId="08435311-64d8-442b-8959-b0670f77adda" providerId="ADAL" clId="{3B652EC2-3D01-484F-840E-C38BF1222937}" dt="2025-11-03T17:47:09.665" v="170" actId="20577"/>
          <ac:spMkLst>
            <pc:docMk/>
            <pc:sldMk cId="817773040" sldId="267"/>
            <ac:spMk id="6" creationId="{B7350A0A-5997-EC64-6FE9-7E17E833D56C}"/>
          </ac:spMkLst>
        </pc:spChg>
      </pc:sldChg>
      <pc:sldChg chg="modSp mod">
        <pc:chgData name="Tallon, Megan - FS, UT" userId="08435311-64d8-442b-8959-b0670f77adda" providerId="ADAL" clId="{3B652EC2-3D01-484F-840E-C38BF1222937}" dt="2025-11-03T17:53:31.987" v="199" actId="20577"/>
        <pc:sldMkLst>
          <pc:docMk/>
          <pc:sldMk cId="164268826" sldId="268"/>
        </pc:sldMkLst>
        <pc:spChg chg="mod">
          <ac:chgData name="Tallon, Megan - FS, UT" userId="08435311-64d8-442b-8959-b0670f77adda" providerId="ADAL" clId="{3B652EC2-3D01-484F-840E-C38BF1222937}" dt="2025-11-03T17:53:31.987" v="199" actId="20577"/>
          <ac:spMkLst>
            <pc:docMk/>
            <pc:sldMk cId="164268826" sldId="268"/>
            <ac:spMk id="8195" creationId="{00000000-0000-0000-0000-000000000000}"/>
          </ac:spMkLst>
        </pc:spChg>
      </pc:sldChg>
      <pc:sldChg chg="modSp mod">
        <pc:chgData name="Tallon, Megan - FS, UT" userId="08435311-64d8-442b-8959-b0670f77adda" providerId="ADAL" clId="{3B652EC2-3D01-484F-840E-C38BF1222937}" dt="2025-11-03T18:48:55.861" v="999" actId="20577"/>
        <pc:sldMkLst>
          <pc:docMk/>
          <pc:sldMk cId="212726223" sldId="276"/>
        </pc:sldMkLst>
        <pc:spChg chg="mod">
          <ac:chgData name="Tallon, Megan - FS, UT" userId="08435311-64d8-442b-8959-b0670f77adda" providerId="ADAL" clId="{3B652EC2-3D01-484F-840E-C38BF1222937}" dt="2025-11-03T18:48:55.861" v="999" actId="20577"/>
          <ac:spMkLst>
            <pc:docMk/>
            <pc:sldMk cId="212726223" sldId="276"/>
            <ac:spMk id="4" creationId="{EF108412-70DB-B12B-0939-5E86544F40F2}"/>
          </ac:spMkLst>
        </pc:spChg>
      </pc:sldChg>
      <pc:sldChg chg="modSp mod">
        <pc:chgData name="Tallon, Megan - FS, UT" userId="08435311-64d8-442b-8959-b0670f77adda" providerId="ADAL" clId="{3B652EC2-3D01-484F-840E-C38BF1222937}" dt="2025-11-03T17:41:48.559" v="148" actId="6549"/>
        <pc:sldMkLst>
          <pc:docMk/>
          <pc:sldMk cId="4190365782" sldId="280"/>
        </pc:sldMkLst>
        <pc:spChg chg="mod">
          <ac:chgData name="Tallon, Megan - FS, UT" userId="08435311-64d8-442b-8959-b0670f77adda" providerId="ADAL" clId="{3B652EC2-3D01-484F-840E-C38BF1222937}" dt="2025-11-03T17:41:48.559" v="148" actId="6549"/>
          <ac:spMkLst>
            <pc:docMk/>
            <pc:sldMk cId="4190365782" sldId="280"/>
            <ac:spMk id="3" creationId="{980FAF35-B238-4FF4-A5D6-99C638609997}"/>
          </ac:spMkLst>
        </pc:spChg>
      </pc:sldChg>
      <pc:sldChg chg="modSp mod">
        <pc:chgData name="Tallon, Megan - FS, UT" userId="08435311-64d8-442b-8959-b0670f77adda" providerId="ADAL" clId="{3B652EC2-3D01-484F-840E-C38BF1222937}" dt="2025-11-03T18:43:15.876" v="829" actId="14826"/>
        <pc:sldMkLst>
          <pc:docMk/>
          <pc:sldMk cId="1122821788" sldId="282"/>
        </pc:sldMkLst>
        <pc:picChg chg="mod">
          <ac:chgData name="Tallon, Megan - FS, UT" userId="08435311-64d8-442b-8959-b0670f77adda" providerId="ADAL" clId="{3B652EC2-3D01-484F-840E-C38BF1222937}" dt="2025-11-03T18:43:15.876" v="829" actId="14826"/>
          <ac:picMkLst>
            <pc:docMk/>
            <pc:sldMk cId="1122821788" sldId="282"/>
            <ac:picMk id="2" creationId="{D6FF759A-A7EF-E6E3-B552-48ED5DFCEE1A}"/>
          </ac:picMkLst>
        </pc:picChg>
      </pc:sldChg>
      <pc:sldChg chg="modSp mod">
        <pc:chgData name="Tallon, Megan - FS, UT" userId="08435311-64d8-442b-8959-b0670f77adda" providerId="ADAL" clId="{3B652EC2-3D01-484F-840E-C38BF1222937}" dt="2025-11-03T18:53:29.025" v="1081" actId="6549"/>
        <pc:sldMkLst>
          <pc:docMk/>
          <pc:sldMk cId="222067601" sldId="313"/>
        </pc:sldMkLst>
        <pc:spChg chg="mod">
          <ac:chgData name="Tallon, Megan - FS, UT" userId="08435311-64d8-442b-8959-b0670f77adda" providerId="ADAL" clId="{3B652EC2-3D01-484F-840E-C38BF1222937}" dt="2025-11-03T18:53:29.025" v="1081" actId="6549"/>
          <ac:spMkLst>
            <pc:docMk/>
            <pc:sldMk cId="222067601" sldId="313"/>
            <ac:spMk id="3075" creationId="{00000000-0000-0000-0000-000000000000}"/>
          </ac:spMkLst>
        </pc:spChg>
      </pc:sldChg>
      <pc:sldChg chg="del">
        <pc:chgData name="Tallon, Megan - FS, UT" userId="08435311-64d8-442b-8959-b0670f77adda" providerId="ADAL" clId="{3B652EC2-3D01-484F-840E-C38BF1222937}" dt="2025-11-03T18:11:00.802" v="364" actId="2696"/>
        <pc:sldMkLst>
          <pc:docMk/>
          <pc:sldMk cId="446911652" sldId="315"/>
        </pc:sldMkLst>
      </pc:sldChg>
    </pc:docChg>
  </pc:docChgLst>
  <pc:docChgLst>
    <pc:chgData name="Dingman, Gina L" userId="S::gdingman@blm.gov::6f332bc2-e22b-496e-8ea4-0d2a8f817017" providerId="AD" clId="Web-{2E630277-F3C7-A51A-4C6A-DEBD87F9452E}"/>
    <pc:docChg chg="modSld">
      <pc:chgData name="Dingman, Gina L" userId="S::gdingman@blm.gov::6f332bc2-e22b-496e-8ea4-0d2a8f817017" providerId="AD" clId="Web-{2E630277-F3C7-A51A-4C6A-DEBD87F9452E}" dt="2025-03-10T20:17:18.401" v="25" actId="14100"/>
      <pc:docMkLst>
        <pc:docMk/>
      </pc:docMkLst>
      <pc:sldChg chg="modSp">
        <pc:chgData name="Dingman, Gina L" userId="S::gdingman@blm.gov::6f332bc2-e22b-496e-8ea4-0d2a8f817017" providerId="AD" clId="Web-{2E630277-F3C7-A51A-4C6A-DEBD87F9452E}" dt="2025-03-10T20:17:18.401" v="25" actId="14100"/>
        <pc:sldMkLst>
          <pc:docMk/>
          <pc:sldMk cId="374509734" sldId="31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63903-ADC0-41AB-B6A8-59847F71D9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F6ED5A-2364-4B72-8B19-B4EBD69C94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Incident Status Summary (ICS 209)</a:t>
          </a:r>
        </a:p>
      </dgm:t>
      <dgm:extLst>
        <a:ext uri="{E40237B7-FDA0-4F09-8148-C483321AD2D9}">
          <dgm14:cNvPr xmlns:dgm14="http://schemas.microsoft.com/office/drawing/2010/diagram" id="0" name="" descr="List of the following items:&#10;- Incident Status Summary (ICS-209)&#10;- Incident Management Situation Report (IMSR)&#10;- Active wildland fire maps (e.g., Moderate Resolution Imaging Specroradiiometer [MODIS}))&#10;- Weekly/monthly/seasonal Fire Potential Outlooks&#10;- Other local examples&#10;"/>
        </a:ext>
      </dgm:extLst>
    </dgm:pt>
    <dgm:pt modelId="{A1AF9B2A-DEBC-4699-B552-DD0A3AD68A13}" type="parTrans" cxnId="{3BB9A23C-C789-45E9-B692-C21E666D6739}">
      <dgm:prSet/>
      <dgm:spPr/>
      <dgm:t>
        <a:bodyPr/>
        <a:lstStyle/>
        <a:p>
          <a:endParaRPr lang="en-US"/>
        </a:p>
      </dgm:t>
    </dgm:pt>
    <dgm:pt modelId="{0290336E-55AF-4230-B468-F41F53C8F6CB}" type="sibTrans" cxnId="{3BB9A23C-C789-45E9-B692-C21E666D6739}">
      <dgm:prSet/>
      <dgm:spPr/>
      <dgm:t>
        <a:bodyPr/>
        <a:lstStyle/>
        <a:p>
          <a:endParaRPr lang="en-US"/>
        </a:p>
      </dgm:t>
    </dgm:pt>
    <dgm:pt modelId="{D1CB19F2-78AE-475A-A1D3-58B6034750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Incident Management Situation Report (IMSR)</a:t>
          </a:r>
        </a:p>
      </dgm:t>
      <dgm:extLst>
        <a:ext uri="{E40237B7-FDA0-4F09-8148-C483321AD2D9}">
          <dgm14:cNvPr xmlns:dgm14="http://schemas.microsoft.com/office/drawing/2010/diagram" id="0" name="" descr="List of the following items:&#10;- ICS-209 Incident Intelligence Summary&#10;- Daily Interagency Situation Report&#10;- Incident Management Situation Report (IMSR)&#10;- Wildland Active Fire Maps (EGP, etc.)&#10;- Weekly/Monthly/Seasonal Fire Weather/Fire Danger Outlook&#10;- Other local examples&#10;"/>
        </a:ext>
      </dgm:extLst>
    </dgm:pt>
    <dgm:pt modelId="{271E79B6-A43B-4B64-B0C1-924E8A62CEC4}" type="parTrans" cxnId="{3AE7C9BE-8BDD-4438-8710-7F86BC0E78B0}">
      <dgm:prSet/>
      <dgm:spPr/>
      <dgm:t>
        <a:bodyPr/>
        <a:lstStyle/>
        <a:p>
          <a:endParaRPr lang="en-US"/>
        </a:p>
      </dgm:t>
    </dgm:pt>
    <dgm:pt modelId="{4D0D8598-7A63-47EE-B68E-3A47F1B21635}" type="sibTrans" cxnId="{3AE7C9BE-8BDD-4438-8710-7F86BC0E78B0}">
      <dgm:prSet/>
      <dgm:spPr/>
      <dgm:t>
        <a:bodyPr/>
        <a:lstStyle/>
        <a:p>
          <a:endParaRPr lang="en-US"/>
        </a:p>
      </dgm:t>
    </dgm:pt>
    <dgm:pt modelId="{6504913D-8112-4069-90B9-9785E551B11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/>
            <a:t>Active wildland fire maps (e.g.,</a:t>
          </a:r>
          <a:r>
            <a:rPr lang="en-US" sz="2000" dirty="0">
              <a:latin typeface="Verdana Pro SemiBold"/>
            </a:rPr>
            <a:t> Fire Enterprise Geospacial Portal</a:t>
          </a:r>
          <a:r>
            <a:rPr lang="en-US" sz="2000" dirty="0"/>
            <a:t> </a:t>
          </a:r>
          <a:r>
            <a:rPr lang="en-US" sz="2000" dirty="0">
              <a:latin typeface="Verdana Pro SemiBold"/>
            </a:rPr>
            <a:t>[EGP])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List of the following items:&#10;- ICS-209 Incident Intelligence Summary&#10;- Daily Interagency Situation Report&#10;- Incident Management Situation Report (IMSR)&#10;- Wildland Active Fire Maps (EGP, etc.)&#10;- Weekly/Monthly/Seasonal Fire Weather/Fire Danger Outlook&#10;- Other local examples&#10;"/>
        </a:ext>
      </dgm:extLst>
    </dgm:pt>
    <dgm:pt modelId="{12F4695E-316A-4FC1-9A33-024AD884D4F7}" type="parTrans" cxnId="{BF8785AE-250F-4A87-980A-2C19F9BE5FF7}">
      <dgm:prSet/>
      <dgm:spPr/>
      <dgm:t>
        <a:bodyPr/>
        <a:lstStyle/>
        <a:p>
          <a:endParaRPr lang="en-US"/>
        </a:p>
      </dgm:t>
    </dgm:pt>
    <dgm:pt modelId="{B8D145CF-94D1-40B0-BACE-7DD6BC2DD2B6}" type="sibTrans" cxnId="{BF8785AE-250F-4A87-980A-2C19F9BE5FF7}">
      <dgm:prSet/>
      <dgm:spPr/>
      <dgm:t>
        <a:bodyPr/>
        <a:lstStyle/>
        <a:p>
          <a:endParaRPr lang="en-US"/>
        </a:p>
      </dgm:t>
    </dgm:pt>
    <dgm:pt modelId="{1124267E-0A17-49C8-AC00-8D96DAD57B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Weekly/monthly/seasonal Fire Potential Outlooks</a:t>
          </a:r>
        </a:p>
      </dgm:t>
      <dgm:extLst>
        <a:ext uri="{E40237B7-FDA0-4F09-8148-C483321AD2D9}">
          <dgm14:cNvPr xmlns:dgm14="http://schemas.microsoft.com/office/drawing/2010/diagram" id="0" name="" descr="List of the following items:&#10;- ICS-209 Incident Intelligence Summary&#10;- Daily Interagency Situation Report&#10;- Incident Management Situation Report (IMSR)&#10;- Wildland Active Fire Maps (EGP, etc.)&#10;- Weekly/Monthly/Seasonal Fire Weather/Fire Danger Outlook&#10;- Other local examples&#10;"/>
        </a:ext>
      </dgm:extLst>
    </dgm:pt>
    <dgm:pt modelId="{0449A2A6-484D-4658-8FD2-C676E70EAC4B}" type="parTrans" cxnId="{17BB26E0-8FE4-4E1F-9A30-A5F59503EBB1}">
      <dgm:prSet/>
      <dgm:spPr/>
      <dgm:t>
        <a:bodyPr/>
        <a:lstStyle/>
        <a:p>
          <a:endParaRPr lang="en-US"/>
        </a:p>
      </dgm:t>
    </dgm:pt>
    <dgm:pt modelId="{EBB7FE22-8AA8-4C1B-8989-8886AAAACF78}" type="sibTrans" cxnId="{17BB26E0-8FE4-4E1F-9A30-A5F59503EBB1}">
      <dgm:prSet/>
      <dgm:spPr/>
      <dgm:t>
        <a:bodyPr/>
        <a:lstStyle/>
        <a:p>
          <a:endParaRPr lang="en-US"/>
        </a:p>
      </dgm:t>
    </dgm:pt>
    <dgm:pt modelId="{6C70C5FD-A274-4638-B45C-2EE86EB5E9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Other local examples</a:t>
          </a:r>
        </a:p>
      </dgm:t>
      <dgm:extLst>
        <a:ext uri="{E40237B7-FDA0-4F09-8148-C483321AD2D9}">
          <dgm14:cNvPr xmlns:dgm14="http://schemas.microsoft.com/office/drawing/2010/diagram" id="0" name="" descr="List of the following items:&#10;- ICS-209 Incident Intelligence Summary&#10;- Daily Interagency Situation Report&#10;- Incident Management Situation Report (IMSR)&#10;- Wildland Active Fire Maps (EGP, etc.)&#10;- Weekly/Monthly/Seasonal Fire Weather/Fire Danger Outlook&#10;- Other local examples&#10;"/>
        </a:ext>
      </dgm:extLst>
    </dgm:pt>
    <dgm:pt modelId="{E6E1988A-401A-4749-B57B-8FBEF2B345B8}" type="parTrans" cxnId="{90A35CE5-E758-40CF-BD35-218E2E7FBE6C}">
      <dgm:prSet/>
      <dgm:spPr/>
      <dgm:t>
        <a:bodyPr/>
        <a:lstStyle/>
        <a:p>
          <a:endParaRPr lang="en-US"/>
        </a:p>
      </dgm:t>
    </dgm:pt>
    <dgm:pt modelId="{317819F6-796C-4B6A-BA09-F129064E94C9}" type="sibTrans" cxnId="{90A35CE5-E758-40CF-BD35-218E2E7FBE6C}">
      <dgm:prSet/>
      <dgm:spPr/>
      <dgm:t>
        <a:bodyPr/>
        <a:lstStyle/>
        <a:p>
          <a:endParaRPr lang="en-US"/>
        </a:p>
      </dgm:t>
    </dgm:pt>
    <dgm:pt modelId="{44E0CF5C-141C-4544-8D70-B90631792D4C}" type="pres">
      <dgm:prSet presAssocID="{EC063903-ADC0-41AB-B6A8-59847F71D93C}" presName="root" presStyleCnt="0">
        <dgm:presLayoutVars>
          <dgm:dir/>
          <dgm:resizeHandles val="exact"/>
        </dgm:presLayoutVars>
      </dgm:prSet>
      <dgm:spPr/>
    </dgm:pt>
    <dgm:pt modelId="{80CB1E89-D0C2-45EB-902D-994F1846A915}" type="pres">
      <dgm:prSet presAssocID="{47F6ED5A-2364-4B72-8B19-B4EBD69C94E0}" presName="compNode" presStyleCnt="0"/>
      <dgm:spPr/>
    </dgm:pt>
    <dgm:pt modelId="{5EA10E67-F706-4DB8-B948-DEFFADE5A97A}" type="pres">
      <dgm:prSet presAssocID="{47F6ED5A-2364-4B72-8B19-B4EBD69C94E0}" presName="bgRect" presStyleLbl="bgShp" presStyleIdx="0" presStyleCnt="5"/>
      <dgm:spPr/>
    </dgm:pt>
    <dgm:pt modelId="{8BFFD5A6-2F9C-4332-A986-7D9B466954AB}" type="pres">
      <dgm:prSet presAssocID="{47F6ED5A-2364-4B72-8B19-B4EBD69C94E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icon with gears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404E539C-1B4B-4FD0-9550-3EEF18D4B9BE}" type="pres">
      <dgm:prSet presAssocID="{47F6ED5A-2364-4B72-8B19-B4EBD69C94E0}" presName="spaceRect" presStyleCnt="0"/>
      <dgm:spPr/>
    </dgm:pt>
    <dgm:pt modelId="{C09C7F1E-6CD9-4A73-A767-DB8321EF0B08}" type="pres">
      <dgm:prSet presAssocID="{47F6ED5A-2364-4B72-8B19-B4EBD69C94E0}" presName="parTx" presStyleLbl="revTx" presStyleIdx="0" presStyleCnt="5">
        <dgm:presLayoutVars>
          <dgm:chMax val="0"/>
          <dgm:chPref val="0"/>
        </dgm:presLayoutVars>
      </dgm:prSet>
      <dgm:spPr/>
    </dgm:pt>
    <dgm:pt modelId="{223D9918-FCFD-4541-8C57-9EFC229AF73A}" type="pres">
      <dgm:prSet presAssocID="{0290336E-55AF-4230-B468-F41F53C8F6CB}" presName="sibTrans" presStyleCnt="0"/>
      <dgm:spPr/>
    </dgm:pt>
    <dgm:pt modelId="{C827EC8B-B25C-499D-8776-0868C1ADA9FF}" type="pres">
      <dgm:prSet presAssocID="{D1CB19F2-78AE-475A-A1D3-58B6034750C5}" presName="compNode" presStyleCnt="0"/>
      <dgm:spPr/>
    </dgm:pt>
    <dgm:pt modelId="{BA8C486F-41FD-49B5-831D-51ED092BD2BE}" type="pres">
      <dgm:prSet presAssocID="{D1CB19F2-78AE-475A-A1D3-58B6034750C5}" presName="bgRect" presStyleLbl="bgShp" presStyleIdx="1" presStyleCnt="5"/>
      <dgm:spPr/>
    </dgm:pt>
    <dgm:pt modelId="{FAFFF543-69AC-4C3B-B18E-275C6B524BA8}" type="pres">
      <dgm:prSet presAssocID="{D1CB19F2-78AE-475A-A1D3-58B6034750C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 icon"/>
        </a:ext>
      </dgm:extLst>
    </dgm:pt>
    <dgm:pt modelId="{3EBDE20C-D1BA-494F-90E9-D84B579DD9E6}" type="pres">
      <dgm:prSet presAssocID="{D1CB19F2-78AE-475A-A1D3-58B6034750C5}" presName="spaceRect" presStyleCnt="0"/>
      <dgm:spPr/>
    </dgm:pt>
    <dgm:pt modelId="{3AF7862A-F10C-42AF-A665-67F03587CDFF}" type="pres">
      <dgm:prSet presAssocID="{D1CB19F2-78AE-475A-A1D3-58B6034750C5}" presName="parTx" presStyleLbl="revTx" presStyleIdx="1" presStyleCnt="5">
        <dgm:presLayoutVars>
          <dgm:chMax val="0"/>
          <dgm:chPref val="0"/>
        </dgm:presLayoutVars>
      </dgm:prSet>
      <dgm:spPr/>
    </dgm:pt>
    <dgm:pt modelId="{AA1747E7-E086-43B5-B780-92B74807A484}" type="pres">
      <dgm:prSet presAssocID="{4D0D8598-7A63-47EE-B68E-3A47F1B21635}" presName="sibTrans" presStyleCnt="0"/>
      <dgm:spPr/>
    </dgm:pt>
    <dgm:pt modelId="{4ADE4648-7603-465A-B696-A912452E500A}" type="pres">
      <dgm:prSet presAssocID="{6504913D-8112-4069-90B9-9785E551B114}" presName="compNode" presStyleCnt="0"/>
      <dgm:spPr/>
    </dgm:pt>
    <dgm:pt modelId="{E65579BF-5BCE-4E11-BEA7-6868F26B93CA}" type="pres">
      <dgm:prSet presAssocID="{6504913D-8112-4069-90B9-9785E551B114}" presName="bgRect" presStyleLbl="bgShp" presStyleIdx="2" presStyleCnt="5"/>
      <dgm:spPr/>
    </dgm:pt>
    <dgm:pt modelId="{0FCC5CFA-8CD4-48EC-B62A-F3FD281C7819}" type="pres">
      <dgm:prSet presAssocID="{6504913D-8112-4069-90B9-9785E551B1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 icon"/>
        </a:ext>
      </dgm:extLst>
    </dgm:pt>
    <dgm:pt modelId="{478E7B5C-B50A-484E-9268-5FB646A88918}" type="pres">
      <dgm:prSet presAssocID="{6504913D-8112-4069-90B9-9785E551B114}" presName="spaceRect" presStyleCnt="0"/>
      <dgm:spPr/>
    </dgm:pt>
    <dgm:pt modelId="{A98CF63F-20BF-4049-B65C-BA9B103DF178}" type="pres">
      <dgm:prSet presAssocID="{6504913D-8112-4069-90B9-9785E551B114}" presName="parTx" presStyleLbl="revTx" presStyleIdx="2" presStyleCnt="5">
        <dgm:presLayoutVars>
          <dgm:chMax val="0"/>
          <dgm:chPref val="0"/>
        </dgm:presLayoutVars>
      </dgm:prSet>
      <dgm:spPr/>
    </dgm:pt>
    <dgm:pt modelId="{C2835695-DA13-4432-A16E-9AB39756C938}" type="pres">
      <dgm:prSet presAssocID="{B8D145CF-94D1-40B0-BACE-7DD6BC2DD2B6}" presName="sibTrans" presStyleCnt="0"/>
      <dgm:spPr/>
    </dgm:pt>
    <dgm:pt modelId="{8F6D861C-2424-40D8-B040-C080544C942C}" type="pres">
      <dgm:prSet presAssocID="{1124267E-0A17-49C8-AC00-8D96DAD57B6A}" presName="compNode" presStyleCnt="0"/>
      <dgm:spPr/>
    </dgm:pt>
    <dgm:pt modelId="{075031CC-235A-47B0-B2A8-A64409C8935C}" type="pres">
      <dgm:prSet presAssocID="{1124267E-0A17-49C8-AC00-8D96DAD57B6A}" presName="bgRect" presStyleLbl="bgShp" presStyleIdx="3" presStyleCnt="5"/>
      <dgm:spPr/>
    </dgm:pt>
    <dgm:pt modelId="{7ED1CAC2-49C0-424B-970D-6A670CBD3AAA}" type="pres">
      <dgm:prSet presAssocID="{1124267E-0A17-49C8-AC00-8D96DAD57B6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 icon"/>
        </a:ext>
      </dgm:extLst>
    </dgm:pt>
    <dgm:pt modelId="{ADB8B551-BB6A-4658-92EB-C1F5A4498A5B}" type="pres">
      <dgm:prSet presAssocID="{1124267E-0A17-49C8-AC00-8D96DAD57B6A}" presName="spaceRect" presStyleCnt="0"/>
      <dgm:spPr/>
    </dgm:pt>
    <dgm:pt modelId="{E0DA7885-0204-4243-A17F-1963F2256EFF}" type="pres">
      <dgm:prSet presAssocID="{1124267E-0A17-49C8-AC00-8D96DAD57B6A}" presName="parTx" presStyleLbl="revTx" presStyleIdx="3" presStyleCnt="5">
        <dgm:presLayoutVars>
          <dgm:chMax val="0"/>
          <dgm:chPref val="0"/>
        </dgm:presLayoutVars>
      </dgm:prSet>
      <dgm:spPr/>
    </dgm:pt>
    <dgm:pt modelId="{A8C0E3E2-387A-47C7-BA79-D7EA96E877C9}" type="pres">
      <dgm:prSet presAssocID="{EBB7FE22-8AA8-4C1B-8989-8886AAAACF78}" presName="sibTrans" presStyleCnt="0"/>
      <dgm:spPr/>
    </dgm:pt>
    <dgm:pt modelId="{8F6A91CB-1E8E-449E-BA4F-959769A8DC40}" type="pres">
      <dgm:prSet presAssocID="{6C70C5FD-A274-4638-B45C-2EE86EB5E9A2}" presName="compNode" presStyleCnt="0"/>
      <dgm:spPr/>
    </dgm:pt>
    <dgm:pt modelId="{AB3748CD-E725-437A-B05E-D79F89DB9F8B}" type="pres">
      <dgm:prSet presAssocID="{6C70C5FD-A274-4638-B45C-2EE86EB5E9A2}" presName="bgRect" presStyleLbl="bgShp" presStyleIdx="4" presStyleCnt="5"/>
      <dgm:spPr/>
    </dgm:pt>
    <dgm:pt modelId="{0C334D5E-D9EE-445F-9C9E-E44353F9CCF0}" type="pres">
      <dgm:prSet presAssocID="{6C70C5FD-A274-4638-B45C-2EE86EB5E9A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 icon"/>
        </a:ext>
      </dgm:extLst>
    </dgm:pt>
    <dgm:pt modelId="{688F6C3A-BFFF-4A24-A124-C119EED53836}" type="pres">
      <dgm:prSet presAssocID="{6C70C5FD-A274-4638-B45C-2EE86EB5E9A2}" presName="spaceRect" presStyleCnt="0"/>
      <dgm:spPr/>
    </dgm:pt>
    <dgm:pt modelId="{AED626B8-B965-497F-8599-1F7EB227080A}" type="pres">
      <dgm:prSet presAssocID="{6C70C5FD-A274-4638-B45C-2EE86EB5E9A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951721E-4CC0-4FA7-AEBD-F8A7232F9C9D}" type="presOf" srcId="{47F6ED5A-2364-4B72-8B19-B4EBD69C94E0}" destId="{C09C7F1E-6CD9-4A73-A767-DB8321EF0B08}" srcOrd="0" destOrd="0" presId="urn:microsoft.com/office/officeart/2018/2/layout/IconVerticalSolidList"/>
    <dgm:cxn modelId="{18B3BE27-10D0-4CAA-92BD-259CE9B941A4}" type="presOf" srcId="{EC063903-ADC0-41AB-B6A8-59847F71D93C}" destId="{44E0CF5C-141C-4544-8D70-B90631792D4C}" srcOrd="0" destOrd="0" presId="urn:microsoft.com/office/officeart/2018/2/layout/IconVerticalSolidList"/>
    <dgm:cxn modelId="{DC15E12A-E074-4C66-A9AB-2AA00B401126}" type="presOf" srcId="{6504913D-8112-4069-90B9-9785E551B114}" destId="{A98CF63F-20BF-4049-B65C-BA9B103DF178}" srcOrd="0" destOrd="0" presId="urn:microsoft.com/office/officeart/2018/2/layout/IconVerticalSolidList"/>
    <dgm:cxn modelId="{3BB9A23C-C789-45E9-B692-C21E666D6739}" srcId="{EC063903-ADC0-41AB-B6A8-59847F71D93C}" destId="{47F6ED5A-2364-4B72-8B19-B4EBD69C94E0}" srcOrd="0" destOrd="0" parTransId="{A1AF9B2A-DEBC-4699-B552-DD0A3AD68A13}" sibTransId="{0290336E-55AF-4230-B468-F41F53C8F6CB}"/>
    <dgm:cxn modelId="{F0FCA17D-92C6-4921-97C2-D9DB8C62CDB8}" type="presOf" srcId="{D1CB19F2-78AE-475A-A1D3-58B6034750C5}" destId="{3AF7862A-F10C-42AF-A665-67F03587CDFF}" srcOrd="0" destOrd="0" presId="urn:microsoft.com/office/officeart/2018/2/layout/IconVerticalSolidList"/>
    <dgm:cxn modelId="{BF8785AE-250F-4A87-980A-2C19F9BE5FF7}" srcId="{EC063903-ADC0-41AB-B6A8-59847F71D93C}" destId="{6504913D-8112-4069-90B9-9785E551B114}" srcOrd="2" destOrd="0" parTransId="{12F4695E-316A-4FC1-9A33-024AD884D4F7}" sibTransId="{B8D145CF-94D1-40B0-BACE-7DD6BC2DD2B6}"/>
    <dgm:cxn modelId="{3AE7C9BE-8BDD-4438-8710-7F86BC0E78B0}" srcId="{EC063903-ADC0-41AB-B6A8-59847F71D93C}" destId="{D1CB19F2-78AE-475A-A1D3-58B6034750C5}" srcOrd="1" destOrd="0" parTransId="{271E79B6-A43B-4B64-B0C1-924E8A62CEC4}" sibTransId="{4D0D8598-7A63-47EE-B68E-3A47F1B21635}"/>
    <dgm:cxn modelId="{17BB26E0-8FE4-4E1F-9A30-A5F59503EBB1}" srcId="{EC063903-ADC0-41AB-B6A8-59847F71D93C}" destId="{1124267E-0A17-49C8-AC00-8D96DAD57B6A}" srcOrd="3" destOrd="0" parTransId="{0449A2A6-484D-4658-8FD2-C676E70EAC4B}" sibTransId="{EBB7FE22-8AA8-4C1B-8989-8886AAAACF78}"/>
    <dgm:cxn modelId="{90A35CE5-E758-40CF-BD35-218E2E7FBE6C}" srcId="{EC063903-ADC0-41AB-B6A8-59847F71D93C}" destId="{6C70C5FD-A274-4638-B45C-2EE86EB5E9A2}" srcOrd="4" destOrd="0" parTransId="{E6E1988A-401A-4749-B57B-8FBEF2B345B8}" sibTransId="{317819F6-796C-4B6A-BA09-F129064E94C9}"/>
    <dgm:cxn modelId="{D8416BE7-DE47-41B9-ABE6-49546EB7ECC3}" type="presOf" srcId="{6C70C5FD-A274-4638-B45C-2EE86EB5E9A2}" destId="{AED626B8-B965-497F-8599-1F7EB227080A}" srcOrd="0" destOrd="0" presId="urn:microsoft.com/office/officeart/2018/2/layout/IconVerticalSolidList"/>
    <dgm:cxn modelId="{6EF366FC-A764-4E1D-BA78-39416CD59881}" type="presOf" srcId="{1124267E-0A17-49C8-AC00-8D96DAD57B6A}" destId="{E0DA7885-0204-4243-A17F-1963F2256EFF}" srcOrd="0" destOrd="0" presId="urn:microsoft.com/office/officeart/2018/2/layout/IconVerticalSolidList"/>
    <dgm:cxn modelId="{F4534ED9-9F4F-48D7-8260-59AA54D41A2C}" type="presParOf" srcId="{44E0CF5C-141C-4544-8D70-B90631792D4C}" destId="{80CB1E89-D0C2-45EB-902D-994F1846A915}" srcOrd="0" destOrd="0" presId="urn:microsoft.com/office/officeart/2018/2/layout/IconVerticalSolidList"/>
    <dgm:cxn modelId="{B344E681-B862-45C6-8D2D-B99C83481E6F}" type="presParOf" srcId="{80CB1E89-D0C2-45EB-902D-994F1846A915}" destId="{5EA10E67-F706-4DB8-B948-DEFFADE5A97A}" srcOrd="0" destOrd="0" presId="urn:microsoft.com/office/officeart/2018/2/layout/IconVerticalSolidList"/>
    <dgm:cxn modelId="{81B908C4-8B65-4F57-A35C-ED3EEA6EEF33}" type="presParOf" srcId="{80CB1E89-D0C2-45EB-902D-994F1846A915}" destId="{8BFFD5A6-2F9C-4332-A986-7D9B466954AB}" srcOrd="1" destOrd="0" presId="urn:microsoft.com/office/officeart/2018/2/layout/IconVerticalSolidList"/>
    <dgm:cxn modelId="{2F8E0640-CBAC-4B1D-B276-3535EAB2CCB4}" type="presParOf" srcId="{80CB1E89-D0C2-45EB-902D-994F1846A915}" destId="{404E539C-1B4B-4FD0-9550-3EEF18D4B9BE}" srcOrd="2" destOrd="0" presId="urn:microsoft.com/office/officeart/2018/2/layout/IconVerticalSolidList"/>
    <dgm:cxn modelId="{2E13C322-2FCE-4191-AF8E-FA169B5AF16D}" type="presParOf" srcId="{80CB1E89-D0C2-45EB-902D-994F1846A915}" destId="{C09C7F1E-6CD9-4A73-A767-DB8321EF0B08}" srcOrd="3" destOrd="0" presId="urn:microsoft.com/office/officeart/2018/2/layout/IconVerticalSolidList"/>
    <dgm:cxn modelId="{B2A88AF5-CFCE-4C68-B649-27DA288461A7}" type="presParOf" srcId="{44E0CF5C-141C-4544-8D70-B90631792D4C}" destId="{223D9918-FCFD-4541-8C57-9EFC229AF73A}" srcOrd="1" destOrd="0" presId="urn:microsoft.com/office/officeart/2018/2/layout/IconVerticalSolidList"/>
    <dgm:cxn modelId="{8F9BC630-718C-4A0D-8E90-8CCAC33767C2}" type="presParOf" srcId="{44E0CF5C-141C-4544-8D70-B90631792D4C}" destId="{C827EC8B-B25C-499D-8776-0868C1ADA9FF}" srcOrd="2" destOrd="0" presId="urn:microsoft.com/office/officeart/2018/2/layout/IconVerticalSolidList"/>
    <dgm:cxn modelId="{C623BB2A-BC44-4688-B53D-40DB253942B0}" type="presParOf" srcId="{C827EC8B-B25C-499D-8776-0868C1ADA9FF}" destId="{BA8C486F-41FD-49B5-831D-51ED092BD2BE}" srcOrd="0" destOrd="0" presId="urn:microsoft.com/office/officeart/2018/2/layout/IconVerticalSolidList"/>
    <dgm:cxn modelId="{EB130A7F-2A8D-4853-BE32-2C4B65A60A22}" type="presParOf" srcId="{C827EC8B-B25C-499D-8776-0868C1ADA9FF}" destId="{FAFFF543-69AC-4C3B-B18E-275C6B524BA8}" srcOrd="1" destOrd="0" presId="urn:microsoft.com/office/officeart/2018/2/layout/IconVerticalSolidList"/>
    <dgm:cxn modelId="{BC51FA61-B20C-4CFC-A6B1-DA7669435808}" type="presParOf" srcId="{C827EC8B-B25C-499D-8776-0868C1ADA9FF}" destId="{3EBDE20C-D1BA-494F-90E9-D84B579DD9E6}" srcOrd="2" destOrd="0" presId="urn:microsoft.com/office/officeart/2018/2/layout/IconVerticalSolidList"/>
    <dgm:cxn modelId="{EB1C0611-B7CF-4623-B0CD-30A5ACEF817A}" type="presParOf" srcId="{C827EC8B-B25C-499D-8776-0868C1ADA9FF}" destId="{3AF7862A-F10C-42AF-A665-67F03587CDFF}" srcOrd="3" destOrd="0" presId="urn:microsoft.com/office/officeart/2018/2/layout/IconVerticalSolidList"/>
    <dgm:cxn modelId="{4403D320-B3FA-4EF2-BB09-F3ADA237DF6B}" type="presParOf" srcId="{44E0CF5C-141C-4544-8D70-B90631792D4C}" destId="{AA1747E7-E086-43B5-B780-92B74807A484}" srcOrd="3" destOrd="0" presId="urn:microsoft.com/office/officeart/2018/2/layout/IconVerticalSolidList"/>
    <dgm:cxn modelId="{8FAA196A-B4FA-4336-91E8-9F87DF6552BD}" type="presParOf" srcId="{44E0CF5C-141C-4544-8D70-B90631792D4C}" destId="{4ADE4648-7603-465A-B696-A912452E500A}" srcOrd="4" destOrd="0" presId="urn:microsoft.com/office/officeart/2018/2/layout/IconVerticalSolidList"/>
    <dgm:cxn modelId="{22A18630-4C05-4C66-A266-D1B4E24FD2B5}" type="presParOf" srcId="{4ADE4648-7603-465A-B696-A912452E500A}" destId="{E65579BF-5BCE-4E11-BEA7-6868F26B93CA}" srcOrd="0" destOrd="0" presId="urn:microsoft.com/office/officeart/2018/2/layout/IconVerticalSolidList"/>
    <dgm:cxn modelId="{2A1C704C-CF5A-4B6B-86F4-7BDA69422D42}" type="presParOf" srcId="{4ADE4648-7603-465A-B696-A912452E500A}" destId="{0FCC5CFA-8CD4-48EC-B62A-F3FD281C7819}" srcOrd="1" destOrd="0" presId="urn:microsoft.com/office/officeart/2018/2/layout/IconVerticalSolidList"/>
    <dgm:cxn modelId="{A9A05759-6C0B-4E5E-94A5-692DA36BFA7A}" type="presParOf" srcId="{4ADE4648-7603-465A-B696-A912452E500A}" destId="{478E7B5C-B50A-484E-9268-5FB646A88918}" srcOrd="2" destOrd="0" presId="urn:microsoft.com/office/officeart/2018/2/layout/IconVerticalSolidList"/>
    <dgm:cxn modelId="{0DDD179A-5B04-43EF-B759-383325E71EEC}" type="presParOf" srcId="{4ADE4648-7603-465A-B696-A912452E500A}" destId="{A98CF63F-20BF-4049-B65C-BA9B103DF178}" srcOrd="3" destOrd="0" presId="urn:microsoft.com/office/officeart/2018/2/layout/IconVerticalSolidList"/>
    <dgm:cxn modelId="{8BF06D25-3047-4E61-9916-4DB508A593BB}" type="presParOf" srcId="{44E0CF5C-141C-4544-8D70-B90631792D4C}" destId="{C2835695-DA13-4432-A16E-9AB39756C938}" srcOrd="5" destOrd="0" presId="urn:microsoft.com/office/officeart/2018/2/layout/IconVerticalSolidList"/>
    <dgm:cxn modelId="{878D5B8E-E0E9-42DE-B793-D1B0A75FD003}" type="presParOf" srcId="{44E0CF5C-141C-4544-8D70-B90631792D4C}" destId="{8F6D861C-2424-40D8-B040-C080544C942C}" srcOrd="6" destOrd="0" presId="urn:microsoft.com/office/officeart/2018/2/layout/IconVerticalSolidList"/>
    <dgm:cxn modelId="{E2DFE398-C6C4-45EB-8ADF-16CD1BBB73C1}" type="presParOf" srcId="{8F6D861C-2424-40D8-B040-C080544C942C}" destId="{075031CC-235A-47B0-B2A8-A64409C8935C}" srcOrd="0" destOrd="0" presId="urn:microsoft.com/office/officeart/2018/2/layout/IconVerticalSolidList"/>
    <dgm:cxn modelId="{48B6D1F8-6C95-477C-AE82-FAF320726B65}" type="presParOf" srcId="{8F6D861C-2424-40D8-B040-C080544C942C}" destId="{7ED1CAC2-49C0-424B-970D-6A670CBD3AAA}" srcOrd="1" destOrd="0" presId="urn:microsoft.com/office/officeart/2018/2/layout/IconVerticalSolidList"/>
    <dgm:cxn modelId="{F1F88E55-6CB0-43B5-9E5C-0A6B45BF8259}" type="presParOf" srcId="{8F6D861C-2424-40D8-B040-C080544C942C}" destId="{ADB8B551-BB6A-4658-92EB-C1F5A4498A5B}" srcOrd="2" destOrd="0" presId="urn:microsoft.com/office/officeart/2018/2/layout/IconVerticalSolidList"/>
    <dgm:cxn modelId="{EB145728-1522-4668-9EE1-45CF18260F01}" type="presParOf" srcId="{8F6D861C-2424-40D8-B040-C080544C942C}" destId="{E0DA7885-0204-4243-A17F-1963F2256EFF}" srcOrd="3" destOrd="0" presId="urn:microsoft.com/office/officeart/2018/2/layout/IconVerticalSolidList"/>
    <dgm:cxn modelId="{E847426B-F14C-4A5C-AB66-A02A5389B856}" type="presParOf" srcId="{44E0CF5C-141C-4544-8D70-B90631792D4C}" destId="{A8C0E3E2-387A-47C7-BA79-D7EA96E877C9}" srcOrd="7" destOrd="0" presId="urn:microsoft.com/office/officeart/2018/2/layout/IconVerticalSolidList"/>
    <dgm:cxn modelId="{AD337252-767B-4680-AA9E-19C56BBA7524}" type="presParOf" srcId="{44E0CF5C-141C-4544-8D70-B90631792D4C}" destId="{8F6A91CB-1E8E-449E-BA4F-959769A8DC40}" srcOrd="8" destOrd="0" presId="urn:microsoft.com/office/officeart/2018/2/layout/IconVerticalSolidList"/>
    <dgm:cxn modelId="{28B6022F-49D6-48CA-854E-2367382396A1}" type="presParOf" srcId="{8F6A91CB-1E8E-449E-BA4F-959769A8DC40}" destId="{AB3748CD-E725-437A-B05E-D79F89DB9F8B}" srcOrd="0" destOrd="0" presId="urn:microsoft.com/office/officeart/2018/2/layout/IconVerticalSolidList"/>
    <dgm:cxn modelId="{EDF13B86-9888-4BCA-B956-17A1042B7E53}" type="presParOf" srcId="{8F6A91CB-1E8E-449E-BA4F-959769A8DC40}" destId="{0C334D5E-D9EE-445F-9C9E-E44353F9CCF0}" srcOrd="1" destOrd="0" presId="urn:microsoft.com/office/officeart/2018/2/layout/IconVerticalSolidList"/>
    <dgm:cxn modelId="{74DBDAF8-914C-487D-84FD-D844CBDC67FC}" type="presParOf" srcId="{8F6A91CB-1E8E-449E-BA4F-959769A8DC40}" destId="{688F6C3A-BFFF-4A24-A124-C119EED53836}" srcOrd="2" destOrd="0" presId="urn:microsoft.com/office/officeart/2018/2/layout/IconVerticalSolidList"/>
    <dgm:cxn modelId="{EB4D77D3-A9E0-4988-A47D-F56723970A53}" type="presParOf" srcId="{8F6A91CB-1E8E-449E-BA4F-959769A8DC40}" destId="{AED626B8-B965-497F-8599-1F7EB22708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10E67-F706-4DB8-B948-DEFFADE5A97A}">
      <dsp:nvSpPr>
        <dsp:cNvPr id="0" name=""/>
        <dsp:cNvSpPr/>
      </dsp:nvSpPr>
      <dsp:spPr>
        <a:xfrm>
          <a:off x="0" y="4196"/>
          <a:ext cx="8686800" cy="8939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FD5A6-2F9C-4332-A986-7D9B466954AB}">
      <dsp:nvSpPr>
        <dsp:cNvPr id="0" name=""/>
        <dsp:cNvSpPr/>
      </dsp:nvSpPr>
      <dsp:spPr>
        <a:xfrm>
          <a:off x="270420" y="205335"/>
          <a:ext cx="491673" cy="491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C7F1E-6CD9-4A73-A767-DB8321EF0B08}">
      <dsp:nvSpPr>
        <dsp:cNvPr id="0" name=""/>
        <dsp:cNvSpPr/>
      </dsp:nvSpPr>
      <dsp:spPr>
        <a:xfrm>
          <a:off x="1032513" y="4196"/>
          <a:ext cx="7654286" cy="89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10" tIns="94610" rIns="94610" bIns="946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Incident Status Summary (ICS 209)</a:t>
          </a:r>
        </a:p>
      </dsp:txBody>
      <dsp:txXfrm>
        <a:off x="1032513" y="4196"/>
        <a:ext cx="7654286" cy="893951"/>
      </dsp:txXfrm>
    </dsp:sp>
    <dsp:sp modelId="{BA8C486F-41FD-49B5-831D-51ED092BD2BE}">
      <dsp:nvSpPr>
        <dsp:cNvPr id="0" name=""/>
        <dsp:cNvSpPr/>
      </dsp:nvSpPr>
      <dsp:spPr>
        <a:xfrm>
          <a:off x="0" y="1121635"/>
          <a:ext cx="8686800" cy="8939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FF543-69AC-4C3B-B18E-275C6B524BA8}">
      <dsp:nvSpPr>
        <dsp:cNvPr id="0" name=""/>
        <dsp:cNvSpPr/>
      </dsp:nvSpPr>
      <dsp:spPr>
        <a:xfrm>
          <a:off x="270420" y="1322774"/>
          <a:ext cx="491673" cy="491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7862A-F10C-42AF-A665-67F03587CDFF}">
      <dsp:nvSpPr>
        <dsp:cNvPr id="0" name=""/>
        <dsp:cNvSpPr/>
      </dsp:nvSpPr>
      <dsp:spPr>
        <a:xfrm>
          <a:off x="1032513" y="1121635"/>
          <a:ext cx="7654286" cy="89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10" tIns="94610" rIns="94610" bIns="946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Incident Management Situation Report (IMSR)</a:t>
          </a:r>
        </a:p>
      </dsp:txBody>
      <dsp:txXfrm>
        <a:off x="1032513" y="1121635"/>
        <a:ext cx="7654286" cy="893951"/>
      </dsp:txXfrm>
    </dsp:sp>
    <dsp:sp modelId="{E65579BF-5BCE-4E11-BEA7-6868F26B93CA}">
      <dsp:nvSpPr>
        <dsp:cNvPr id="0" name=""/>
        <dsp:cNvSpPr/>
      </dsp:nvSpPr>
      <dsp:spPr>
        <a:xfrm>
          <a:off x="0" y="2239074"/>
          <a:ext cx="8686800" cy="8939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C5CFA-8CD4-48EC-B62A-F3FD281C7819}">
      <dsp:nvSpPr>
        <dsp:cNvPr id="0" name=""/>
        <dsp:cNvSpPr/>
      </dsp:nvSpPr>
      <dsp:spPr>
        <a:xfrm>
          <a:off x="270420" y="2440213"/>
          <a:ext cx="491673" cy="491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F63F-20BF-4049-B65C-BA9B103DF178}">
      <dsp:nvSpPr>
        <dsp:cNvPr id="0" name=""/>
        <dsp:cNvSpPr/>
      </dsp:nvSpPr>
      <dsp:spPr>
        <a:xfrm>
          <a:off x="1032513" y="2239074"/>
          <a:ext cx="7654286" cy="89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10" tIns="94610" rIns="94610" bIns="9461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Active wildland fire maps (e.g.,</a:t>
          </a:r>
          <a:r>
            <a:rPr lang="en-US" sz="2000" kern="1200" dirty="0">
              <a:latin typeface="Verdana Pro SemiBold"/>
            </a:rPr>
            <a:t> Fire Enterprise Geospacial Portal</a:t>
          </a:r>
          <a:r>
            <a:rPr lang="en-US" sz="2000" kern="1200" dirty="0"/>
            <a:t> </a:t>
          </a:r>
          <a:r>
            <a:rPr lang="en-US" sz="2000" kern="1200" dirty="0">
              <a:latin typeface="Verdana Pro SemiBold"/>
            </a:rPr>
            <a:t>[EGP])</a:t>
          </a:r>
          <a:endParaRPr lang="en-US" sz="2000" kern="1200" dirty="0"/>
        </a:p>
      </dsp:txBody>
      <dsp:txXfrm>
        <a:off x="1032513" y="2239074"/>
        <a:ext cx="7654286" cy="893951"/>
      </dsp:txXfrm>
    </dsp:sp>
    <dsp:sp modelId="{075031CC-235A-47B0-B2A8-A64409C8935C}">
      <dsp:nvSpPr>
        <dsp:cNvPr id="0" name=""/>
        <dsp:cNvSpPr/>
      </dsp:nvSpPr>
      <dsp:spPr>
        <a:xfrm>
          <a:off x="0" y="3356513"/>
          <a:ext cx="8686800" cy="8939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1CAC2-49C0-424B-970D-6A670CBD3AAA}">
      <dsp:nvSpPr>
        <dsp:cNvPr id="0" name=""/>
        <dsp:cNvSpPr/>
      </dsp:nvSpPr>
      <dsp:spPr>
        <a:xfrm>
          <a:off x="270420" y="3557652"/>
          <a:ext cx="491673" cy="4916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7885-0204-4243-A17F-1963F2256EFF}">
      <dsp:nvSpPr>
        <dsp:cNvPr id="0" name=""/>
        <dsp:cNvSpPr/>
      </dsp:nvSpPr>
      <dsp:spPr>
        <a:xfrm>
          <a:off x="1032513" y="3356513"/>
          <a:ext cx="7654286" cy="89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10" tIns="94610" rIns="94610" bIns="946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Weekly/monthly/seasonal Fire Potential Outlooks</a:t>
          </a:r>
        </a:p>
      </dsp:txBody>
      <dsp:txXfrm>
        <a:off x="1032513" y="3356513"/>
        <a:ext cx="7654286" cy="893951"/>
      </dsp:txXfrm>
    </dsp:sp>
    <dsp:sp modelId="{AB3748CD-E725-437A-B05E-D79F89DB9F8B}">
      <dsp:nvSpPr>
        <dsp:cNvPr id="0" name=""/>
        <dsp:cNvSpPr/>
      </dsp:nvSpPr>
      <dsp:spPr>
        <a:xfrm>
          <a:off x="0" y="4473952"/>
          <a:ext cx="8686800" cy="8939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34D5E-D9EE-445F-9C9E-E44353F9CCF0}">
      <dsp:nvSpPr>
        <dsp:cNvPr id="0" name=""/>
        <dsp:cNvSpPr/>
      </dsp:nvSpPr>
      <dsp:spPr>
        <a:xfrm>
          <a:off x="270420" y="4675091"/>
          <a:ext cx="491673" cy="4916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626B8-B965-497F-8599-1F7EB227080A}">
      <dsp:nvSpPr>
        <dsp:cNvPr id="0" name=""/>
        <dsp:cNvSpPr/>
      </dsp:nvSpPr>
      <dsp:spPr>
        <a:xfrm>
          <a:off x="1032513" y="4473952"/>
          <a:ext cx="7654286" cy="89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10" tIns="94610" rIns="94610" bIns="946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local examples</a:t>
          </a:r>
        </a:p>
      </dsp:txBody>
      <dsp:txXfrm>
        <a:off x="1032513" y="4473952"/>
        <a:ext cx="7654286" cy="89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70A03E-8714-4B34-801B-B775204331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88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551B4-712D-4D6B-A4FD-2D7B0F6965C8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01E8A-157B-49EC-BA93-2CF060BF4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1E8A-157B-49EC-BA93-2CF060BF4B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5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1E8A-157B-49EC-BA93-2CF060BF4B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9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7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1E8A-157B-49EC-BA93-2CF060BF4B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ning over a mountain. ">
            <a:extLst>
              <a:ext uri="{FF2B5EF4-FFF2-40B4-BE49-F238E27FC236}">
                <a16:creationId xmlns:a16="http://schemas.microsoft.com/office/drawing/2014/main" id="{FB606514-FA11-43B9-E179-42DDC707D4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3742"/>
          <a:stretch/>
        </p:blipFill>
        <p:spPr bwMode="auto">
          <a:xfrm>
            <a:off x="0" y="0"/>
            <a:ext cx="9144000" cy="6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303258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76800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1179576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303276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7680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87F88A-978E-A453-BE88-E39D09CBE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3571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373A08-9688-D81F-5986-FA856021A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736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3700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6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92881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4200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75428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D2A7E-2AD4-0D96-FC01-9C0F8CB5CA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4343400" cy="53766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FD2C440-63B1-2FEA-1D48-B135D8E04F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8200" y="1179576"/>
            <a:ext cx="4343400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9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EDF338-1169-90C3-1000-A6676B06BF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8686800" cy="53766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A87C9-E0A5-4FF3-C2C0-EF6F5F538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9062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825496"/>
            <a:ext cx="9144000" cy="3803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9210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05001"/>
            <a:ext cx="9144000" cy="4724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090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15A9DE-D9FA-488F-93B4-7EEE86639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05001"/>
            <a:ext cx="9144000" cy="4727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74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733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543FA0-96E0-0E9B-74EF-843BF09B4B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94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493D53-F137-2387-E9BC-6F986015AC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5257800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182560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0426" y="1182560"/>
            <a:ext cx="5257800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8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55136" y="1179512"/>
            <a:ext cx="52578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12"/>
            <a:ext cx="3502152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5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65" y="1186202"/>
            <a:ext cx="4343400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12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466344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4343400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54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620D79-5856-100D-2240-15DEA6F9F2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4CE8594-941B-9C5D-A91A-15B5AE1F4C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1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19474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72B27-2C52-7930-C003-1F5829E795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8202" y="2209800"/>
            <a:ext cx="4498848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3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9FA99A-55BD-8B72-FC8D-642298242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53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D5816FF-9C02-762E-6B74-0041D8F0F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7BB4DB-A3B6-C72C-C9E2-125BBB110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0254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34130-E909-47FC-ABE1-05CE354EC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74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794758"/>
            <a:ext cx="4343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20FE3-3349-E699-0F00-461D618D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8" y="228600"/>
            <a:ext cx="8919882" cy="563562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07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45A4D8-A43D-49D2-A8BA-174D55D1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8" y="228600"/>
            <a:ext cx="8919882" cy="563562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7912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27A2DB-E540-4AC2-90AF-4344AA93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18" y="228600"/>
            <a:ext cx="8919882" cy="563562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43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97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8686800" cy="658368"/>
          </a:xfrm>
          <a:solidFill>
            <a:srgbClr val="EB992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8686800" cy="658368"/>
          </a:xfrm>
          <a:solidFill>
            <a:srgbClr val="D1F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8686800" cy="658368"/>
          </a:xfrm>
          <a:solidFill>
            <a:srgbClr val="E3ECF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770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E90F1F4-8183-9AE3-45A8-0835A4A1D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956C6EB-15A6-3E85-5EEB-1C035332519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208C284-A476-8278-A0FE-D36F22AD967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C225F91-38D2-22D7-07CD-7D4BD1473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537204"/>
            <a:ext cx="9144000" cy="30921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6"/>
            <a:ext cx="9144000" cy="380618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30F473-3673-89D0-7F4F-C7600C16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3281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32FDA-69A8-C228-2CC5-05EDEEB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4352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D-310 Unit 7: Predictive Services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9576CE3-27B5-5719-2676-1BB85F16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5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88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9" r:id="rId3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5" Type="http://schemas.openxmlformats.org/officeDocument/2006/relationships/hyperlink" Target="https://www.nwcg.gov/positions/expanded-dispatch-support-dispatcher/standards-and-reference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C54BD-C699-4245-9CC4-D79BF9DC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D-310 Unit 7: Predictive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A7947E-3E52-41BA-9906-F6EACCAE1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fld id="{58D2818F-0CC3-4EBD-8516-B8963F6717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5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Predictive Services Products</a:t>
            </a:r>
          </a:p>
        </p:txBody>
      </p:sp>
      <p:graphicFrame>
        <p:nvGraphicFramePr>
          <p:cNvPr id="11268" name="Rectangle 3" descr="List of the following items:&#10;- ICS-209 Incident Intelligence Summary&#10;- Daily Interagency Situation Report&#10;- Incident Management Situation Report (IMSR)&#10;- Wildland Active Fire Maps (EGP, etc.)&#10;- Weekly/Monthly/Seasonal Fire Weather/Fire Danger Outlook&#10;- Other local examples&#10;">
            <a:extLst>
              <a:ext uri="{FF2B5EF4-FFF2-40B4-BE49-F238E27FC236}">
                <a16:creationId xmlns:a16="http://schemas.microsoft.com/office/drawing/2014/main" id="{ADDF250B-84D8-4B95-8172-17A851FFD8A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0686513"/>
              </p:ext>
            </p:extLst>
          </p:nvPr>
        </p:nvGraphicFramePr>
        <p:xfrm>
          <a:off x="228600" y="1192306"/>
          <a:ext cx="86868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4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38891-4E49-E2C0-5AC5-8243B2C88E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308EE-C1D8-BB69-D3CC-75965015160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28600" y="1419911"/>
            <a:ext cx="8686800" cy="48385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7DC3CE-9BA7-D3EE-0AAE-0A809473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3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/>
                <a:ea typeface="Verdana"/>
              </a:rPr>
              <a:t>Wildland Fire Application Portal (</a:t>
            </a:r>
            <a:r>
              <a:rPr lang="en-US" dirty="0" err="1">
                <a:latin typeface="Verdana"/>
                <a:ea typeface="Verdana"/>
              </a:rPr>
              <a:t>FAMAuth</a:t>
            </a:r>
            <a:r>
              <a:rPr lang="en-US" dirty="0">
                <a:latin typeface="Verdana"/>
                <a:ea typeface="Verdana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88505AE-6687-CD89-9B3F-85AD8DE8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Sit / 209 Reporting</a:t>
            </a:r>
            <a:endParaRPr lang="en-US" dirty="0"/>
          </a:p>
        </p:txBody>
      </p:sp>
      <p:pic>
        <p:nvPicPr>
          <p:cNvPr id="7" name="Content Placeholder 34" descr="SIT-209 homepage. ">
            <a:extLst>
              <a:ext uri="{FF2B5EF4-FFF2-40B4-BE49-F238E27FC236}">
                <a16:creationId xmlns:a16="http://schemas.microsoft.com/office/drawing/2014/main" id="{B0106AE3-4B24-6BBB-3BAD-579B0A9635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35930" y="1005840"/>
            <a:ext cx="4472139" cy="5486170"/>
          </a:xfrm>
        </p:spPr>
      </p:pic>
    </p:spTree>
    <p:extLst>
      <p:ext uri="{BB962C8B-B14F-4D97-AF65-F5344CB8AC3E}">
        <p14:creationId xmlns:p14="http://schemas.microsoft.com/office/powerpoint/2010/main" val="151562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39F5168-3020-E8A0-0801-BB3EF257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Incident Status Summary (ICS 209)</a:t>
            </a:r>
          </a:p>
        </p:txBody>
      </p:sp>
      <p:pic>
        <p:nvPicPr>
          <p:cNvPr id="30" name="Content Placeholder 19" descr="ICS 209 form.">
            <a:extLst>
              <a:ext uri="{FF2B5EF4-FFF2-40B4-BE49-F238E27FC236}">
                <a16:creationId xmlns:a16="http://schemas.microsoft.com/office/drawing/2014/main" id="{703591FB-2CF8-5B6E-2CAE-605AC8415B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990600" y="1066800"/>
            <a:ext cx="7162800" cy="53721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634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/>
              <a:t>Incident Management Situation Report (IMSR)</a:t>
            </a:r>
            <a:endParaRPr lang="en-US" dirty="0"/>
          </a:p>
        </p:txBody>
      </p:sp>
      <p:pic>
        <p:nvPicPr>
          <p:cNvPr id="6" name="Content Placeholder 4" descr="National IMSR.">
            <a:extLst>
              <a:ext uri="{FF2B5EF4-FFF2-40B4-BE49-F238E27FC236}">
                <a16:creationId xmlns:a16="http://schemas.microsoft.com/office/drawing/2014/main" id="{A4BF50D0-2A36-4291-E7D0-5B7D63A47B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2029908" y="1066800"/>
            <a:ext cx="5084183" cy="5372100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66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Active Wildland Fire Maps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FF759A-A7EF-E6E3-B552-48ED5DFCE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b="2724"/>
          <a:stretch/>
        </p:blipFill>
        <p:spPr>
          <a:xfrm>
            <a:off x="516884" y="1128299"/>
            <a:ext cx="7826542" cy="5360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82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Fire Potential Outlooks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08412-70DB-B12B-0939-5E86544F40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/>
              <a:t>Each GACC’s Predictive Services Meteorologists produce nationally standardized and regionally specific fire potential products. </a:t>
            </a:r>
          </a:p>
          <a:p>
            <a:pPr lvl="1">
              <a:buFontTx/>
              <a:buChar char="-"/>
            </a:pPr>
            <a:r>
              <a:rPr lang="en-US" dirty="0"/>
              <a:t>7- Day Fire Potential Outlook</a:t>
            </a:r>
          </a:p>
          <a:p>
            <a:pPr lvl="1">
              <a:buFontTx/>
              <a:buChar char="-"/>
            </a:pPr>
            <a:r>
              <a:rPr lang="en-US" dirty="0"/>
              <a:t>Monthly/Seasonal Outlook</a:t>
            </a:r>
          </a:p>
          <a:p>
            <a:pPr lvl="1">
              <a:buFontTx/>
              <a:buChar char="-"/>
            </a:pPr>
            <a:r>
              <a:rPr lang="en-US" dirty="0"/>
              <a:t>Web briefings</a:t>
            </a:r>
          </a:p>
          <a:p>
            <a:pPr lvl="1">
              <a:buFontTx/>
              <a:buChar char="-"/>
            </a:pPr>
            <a:r>
              <a:rPr lang="en-US" dirty="0"/>
              <a:t>Other localized products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Fire Potential Outlooks: 7-Day Product</a:t>
            </a:r>
          </a:p>
        </p:txBody>
      </p:sp>
      <p:pic>
        <p:nvPicPr>
          <p:cNvPr id="10" name="Content Placeholder 5" descr="7-day wildfire predictions.">
            <a:extLst>
              <a:ext uri="{FF2B5EF4-FFF2-40B4-BE49-F238E27FC236}">
                <a16:creationId xmlns:a16="http://schemas.microsoft.com/office/drawing/2014/main" id="{1E404552-D97A-42DD-9020-4CD51D9693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9632" y="1388934"/>
            <a:ext cx="8704735" cy="4682681"/>
          </a:xfrm>
          <a:noFill/>
        </p:spPr>
      </p:pic>
    </p:spTree>
    <p:extLst>
      <p:ext uri="{BB962C8B-B14F-4D97-AF65-F5344CB8AC3E}">
        <p14:creationId xmlns:p14="http://schemas.microsoft.com/office/powerpoint/2010/main" val="46760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/>
              <a:t>Formal intelligence flows through the incident support system channels.</a:t>
            </a:r>
          </a:p>
          <a:p>
            <a:r>
              <a:rPr lang="en-US" dirty="0"/>
              <a:t>The EDSD collects, consolidates, and disseminates incident resource information.</a:t>
            </a:r>
          </a:p>
          <a:p>
            <a:r>
              <a:rPr lang="en-US" dirty="0"/>
              <a:t>Information is found in IROC reports, Incident Status Summary (ICS 209), and local reports and is disseminated via briefings and reports.</a:t>
            </a:r>
          </a:p>
          <a:p>
            <a:r>
              <a:rPr lang="en-US" dirty="0"/>
              <a:t>Predictive Services is comprised of meteorologists, Intelligence Coordinators, and additional decision support.</a:t>
            </a:r>
          </a:p>
          <a:p>
            <a:r>
              <a:rPr lang="en-US" dirty="0"/>
              <a:t>Predictive Services produces a number of products, including Incident Status Summary (ICS 209), IMSR, active fire maps, and Fire </a:t>
            </a:r>
            <a:r>
              <a:rPr lang="en-US"/>
              <a:t>Potential Outlooks.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Students will be able to:</a:t>
            </a:r>
          </a:p>
          <a:p>
            <a:r>
              <a:rPr lang="en-US" dirty="0"/>
              <a:t>Describe how the Predictive Services function is critical to priority setting and decision making.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Describe the role of the </a:t>
            </a:r>
            <a:r>
              <a:rPr lang="en-US" sz="2000" dirty="0">
                <a:latin typeface="+mn-lt"/>
              </a:rPr>
              <a:t>Expanded Dispatch Support Dispatcher (EDSD)</a:t>
            </a:r>
            <a:r>
              <a:rPr lang="en-US" dirty="0"/>
              <a:t> as it relates to the Predictive Services function.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the basic types of information that may be of interest to the Intelligence Coordinator and/or Information Officer.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70C5FC-0ED9-6839-70F3-0328E12A2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5881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Incident Position Standards Alignment</a:t>
            </a:r>
          </a:p>
        </p:txBody>
      </p:sp>
      <p:pic>
        <p:nvPicPr>
          <p:cNvPr id="4" name="Content Placeholder 3" descr="Two images. One with a dispatcher sitting at a desk with computers and one with two dispatchers sitting at a desk with computers. ">
            <a:extLst>
              <a:ext uri="{FF2B5EF4-FFF2-40B4-BE49-F238E27FC236}">
                <a16:creationId xmlns:a16="http://schemas.microsoft.com/office/drawing/2014/main" id="{40760F94-7599-7FC7-561C-97183DAD38A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316"/>
          <a:stretch/>
        </p:blipFill>
        <p:spPr>
          <a:xfrm>
            <a:off x="455371" y="1162642"/>
            <a:ext cx="7907394" cy="2037758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D86D2C-286E-157A-B178-78BC24348C4D}"/>
              </a:ext>
            </a:extLst>
          </p:cNvPr>
          <p:cNvSpPr txBox="1"/>
          <p:nvPr/>
        </p:nvSpPr>
        <p:spPr>
          <a:xfrm>
            <a:off x="440131" y="3200400"/>
            <a:ext cx="85464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This unit aligns with the following EDSD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Incident Position Standards </a:t>
            </a:r>
            <a:r>
              <a:rPr lang="en-US" sz="2000" dirty="0">
                <a:latin typeface="+mn-lt"/>
              </a:rPr>
              <a:t>located at </a:t>
            </a:r>
          </a:p>
          <a:p>
            <a:r>
              <a:rPr lang="en-US" sz="2000" dirty="0">
                <a:hlinkClick r:id="rId5"/>
              </a:rPr>
              <a:t>https://www.nwcg.gov/positions/expanded-dispatch-support-dispatcher/standards-and-references</a:t>
            </a:r>
            <a:r>
              <a:rPr lang="en-US" sz="2000" dirty="0"/>
              <a:t>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EDSD responsibility 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Gather critical information pertinent to the assignment.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Obtain situational awareness.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Establish and maintain communication with frequent contacts.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36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569F-5951-4B9C-A02D-70F183A2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AF35-B238-4FF4-A5D6-99C6386099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>
            <a:normAutofit/>
          </a:bodyPr>
          <a:lstStyle/>
          <a:p>
            <a:r>
              <a:rPr lang="en-US" dirty="0"/>
              <a:t>Incident intelligence describes the collection and analysis of wildland fire or incident-specific data used for strategic planning and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419036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CB8EB4-6630-4D8D-8060-8375B007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Intelligence Flow</a:t>
            </a:r>
          </a:p>
        </p:txBody>
      </p:sp>
      <p:pic>
        <p:nvPicPr>
          <p:cNvPr id="7" name="Picture Placeholder 6" descr="Process diagram depicting flow of incident to incident management team to expanded dispatch to dispatch office to GACC to NICC and MAC.">
            <a:extLst>
              <a:ext uri="{FF2B5EF4-FFF2-40B4-BE49-F238E27FC236}">
                <a16:creationId xmlns:a16="http://schemas.microsoft.com/office/drawing/2014/main" id="{95257BAD-E305-44C9-9088-4497B59747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/>
        </p:blipFill>
        <p:spPr>
          <a:xfrm>
            <a:off x="2716505" y="1062228"/>
            <a:ext cx="3710990" cy="5372100"/>
          </a:xfrm>
        </p:spPr>
      </p:pic>
    </p:spTree>
    <p:extLst>
      <p:ext uri="{BB962C8B-B14F-4D97-AF65-F5344CB8AC3E}">
        <p14:creationId xmlns:p14="http://schemas.microsoft.com/office/powerpoint/2010/main" val="38181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Role of the EDSD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>
            <a:normAutofit/>
          </a:bodyPr>
          <a:lstStyle/>
          <a:p>
            <a:r>
              <a:rPr lang="en-US" dirty="0"/>
              <a:t>Collect and consolidate incident resource information.</a:t>
            </a:r>
          </a:p>
          <a:p>
            <a:r>
              <a:rPr lang="en-US" dirty="0"/>
              <a:t>Disseminate the information.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Collect and Consolidate Incident Information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5F9286-7A64-4D3A-3560-969087A7AF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HOW</a:t>
            </a:r>
            <a:r>
              <a:rPr lang="en-US" dirty="0"/>
              <a:t> will you find the information?</a:t>
            </a:r>
          </a:p>
          <a:p>
            <a:r>
              <a:rPr lang="en-US" dirty="0"/>
              <a:t>Interagency Resource Ordering Capability (IROC) system reports</a:t>
            </a:r>
          </a:p>
          <a:p>
            <a:r>
              <a:rPr lang="en-US" dirty="0"/>
              <a:t>Incident Status Summary (ICS 209)</a:t>
            </a:r>
          </a:p>
          <a:p>
            <a:r>
              <a:rPr lang="en-US" dirty="0"/>
              <a:t>Local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50A0A-5997-EC64-6FE9-7E17E833D5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WHAT</a:t>
            </a:r>
            <a:r>
              <a:rPr lang="en-US" dirty="0"/>
              <a:t> information are you looking for?</a:t>
            </a:r>
          </a:p>
          <a:p>
            <a:r>
              <a:rPr lang="en-US" dirty="0"/>
              <a:t>Number of open or unfilled requests</a:t>
            </a:r>
          </a:p>
          <a:p>
            <a:r>
              <a:rPr lang="en-US" dirty="0"/>
              <a:t>Unable to fill (UTF) requests from the local and national levels</a:t>
            </a:r>
          </a:p>
          <a:p>
            <a:r>
              <a:rPr lang="en-US" dirty="0"/>
              <a:t>Resources available for reassignment or demobilization</a:t>
            </a:r>
          </a:p>
        </p:txBody>
      </p:sp>
    </p:spTree>
    <p:extLst>
      <p:ext uri="{BB962C8B-B14F-4D97-AF65-F5344CB8AC3E}">
        <p14:creationId xmlns:p14="http://schemas.microsoft.com/office/powerpoint/2010/main" val="81777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Disseminate the Information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WHERE</a:t>
            </a:r>
            <a:r>
              <a:rPr lang="en-US" dirty="0"/>
              <a:t> should you be disseminating the information?</a:t>
            </a:r>
          </a:p>
          <a:p>
            <a:r>
              <a:rPr lang="en-US" dirty="0"/>
              <a:t>Formal or informal briefings.</a:t>
            </a:r>
          </a:p>
          <a:p>
            <a:r>
              <a:rPr lang="en-US" dirty="0"/>
              <a:t>Reports, summaries, etc.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E571EA-F523-99F3-0E53-681F7E5009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1179576"/>
            <a:ext cx="4343400" cy="53736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WHO</a:t>
            </a:r>
            <a:r>
              <a:rPr lang="en-US" dirty="0"/>
              <a:t> will need this information?</a:t>
            </a:r>
          </a:p>
          <a:p>
            <a:r>
              <a:rPr lang="en-US" dirty="0"/>
              <a:t>Supervisory dispatcher</a:t>
            </a:r>
          </a:p>
          <a:p>
            <a:r>
              <a:rPr lang="en-US" dirty="0"/>
              <a:t>Information Officer</a:t>
            </a:r>
          </a:p>
          <a:p>
            <a:r>
              <a:rPr lang="en-US" dirty="0"/>
              <a:t>Duty Officers/local Multi-Agency Coordinating (MAC) Group</a:t>
            </a:r>
          </a:p>
          <a:p>
            <a:r>
              <a:rPr lang="en-US" dirty="0"/>
              <a:t>Geographic Area Coordination Center (GACC)/GACC MAC Group</a:t>
            </a:r>
          </a:p>
          <a:p>
            <a:r>
              <a:rPr lang="en-US" dirty="0"/>
              <a:t>National Interagency Coordination Center (NICC)/National MAC (NMAC) Group</a:t>
            </a:r>
          </a:p>
        </p:txBody>
      </p:sp>
    </p:spTree>
    <p:extLst>
      <p:ext uri="{BB962C8B-B14F-4D97-AF65-F5344CB8AC3E}">
        <p14:creationId xmlns:p14="http://schemas.microsoft.com/office/powerpoint/2010/main" val="16426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Why Is Intelligence Critical?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>
            <a:normAutofit/>
          </a:bodyPr>
          <a:lstStyle/>
          <a:p>
            <a:r>
              <a:rPr lang="en-US" dirty="0"/>
              <a:t>Keeps managers and expanded dispatch informed to make decisions.</a:t>
            </a:r>
          </a:p>
          <a:p>
            <a:r>
              <a:rPr lang="en-US" dirty="0"/>
              <a:t>Indicates increased competition for resources at higher preparedness levels.</a:t>
            </a:r>
          </a:p>
          <a:p>
            <a:r>
              <a:rPr lang="en-US" dirty="0"/>
              <a:t>Aids priority setting.</a:t>
            </a:r>
          </a:p>
          <a:p>
            <a:r>
              <a:rPr lang="en-US" dirty="0"/>
              <a:t>Identifies critical resource shortages.</a:t>
            </a:r>
          </a:p>
          <a:p>
            <a:r>
              <a:rPr lang="en-US" dirty="0"/>
              <a:t>Provides pertinent information to all levels of the dispatch/coordination system.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4e667e-aa7d-472f-b134-c2c3f016ce94">
      <Terms xmlns="http://schemas.microsoft.com/office/infopath/2007/PartnerControls"/>
    </lcf76f155ced4ddcb4097134ff3c332f>
    <TaxCatchAll xmlns="31062a0d-ede8-4112-b4bb-00a9c1bc8e16" xsi:nil="true"/>
    <Purpose xmlns="8f4e667e-aa7d-472f-b134-c2c3f016ce9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E4A7687860A45960020D9AE0EE5D7" ma:contentTypeVersion="21" ma:contentTypeDescription="Create a new document." ma:contentTypeScope="" ma:versionID="63114baaa3a4f3c278b564d453f2553b">
  <xsd:schema xmlns:xsd="http://www.w3.org/2001/XMLSchema" xmlns:xs="http://www.w3.org/2001/XMLSchema" xmlns:p="http://schemas.microsoft.com/office/2006/metadata/properties" xmlns:ns1="http://schemas.microsoft.com/sharepoint/v3" xmlns:ns2="8f4e667e-aa7d-472f-b134-c2c3f016ce94" xmlns:ns3="d6065087-e8a4-4510-98a8-d9aa8c95acfc" xmlns:ns4="31062a0d-ede8-4112-b4bb-00a9c1bc8e16" targetNamespace="http://schemas.microsoft.com/office/2006/metadata/properties" ma:root="true" ma:fieldsID="4376dfc920c00b888c533a392f6c1451" ns1:_="" ns2:_="" ns3:_="" ns4:_="">
    <xsd:import namespace="http://schemas.microsoft.com/sharepoint/v3"/>
    <xsd:import namespace="8f4e667e-aa7d-472f-b134-c2c3f016ce94"/>
    <xsd:import namespace="d6065087-e8a4-4510-98a8-d9aa8c95acfc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urpose" minOccurs="0"/>
                <xsd:element ref="ns4:TaxCatchAll" minOccurs="0"/>
                <xsd:element ref="ns2:lcf76f155ced4ddcb4097134ff3c332f" minOccurs="0"/>
                <xsd:element ref="ns1:PublishingStartDate" minOccurs="0"/>
                <xsd:element ref="ns1:PublishingExpirationDat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e667e-aa7d-472f-b134-c2c3f016c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urpose" ma:index="18" nillable="true" ma:displayName="Purpose" ma:format="Dropdown" ma:internalName="Purpose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65087-e8a4-4510-98a8-d9aa8c95a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21f4047-7bd3-4d5b-9aa0-fb9c9433f37e}" ma:internalName="TaxCatchAll" ma:showField="CatchAllData" ma:web="d6065087-e8a4-4510-98a8-d9aa8c95a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4166A5-7267-4871-89A3-4C04DB96CA5F}">
  <ds:schemaRefs>
    <ds:schemaRef ds:uri="6449012a-99a4-4c27-a220-7865e083beed"/>
    <ds:schemaRef ds:uri="http://schemas.microsoft.com/office/2006/documentManagement/types"/>
    <ds:schemaRef ds:uri="7b9e3106-d514-4534-b3bb-930302907a2d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8f4e667e-aa7d-472f-b134-c2c3f016ce94"/>
    <ds:schemaRef ds:uri="31062a0d-ede8-4112-b4bb-00a9c1bc8e16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23CED20-C80B-443E-BDA7-F157715EC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4F1C49-362E-43EE-961B-9683F26BA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4e667e-aa7d-472f-b134-c2c3f016ce94"/>
    <ds:schemaRef ds:uri="d6065087-e8a4-4510-98a8-d9aa8c95acfc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  <clbl:label id="{ed5b36e7-01ee-4ebc-867e-e03cfa0d4697}" enabled="0" method="" siteId="{ed5b36e7-01ee-4ebc-867e-e03cfa0d46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541</Words>
  <Application>Microsoft Office PowerPoint</Application>
  <PresentationFormat>On-screen Show (4:3)</PresentationFormat>
  <Paragraphs>76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Verdana</vt:lpstr>
      <vt:lpstr>Verdana Pro</vt:lpstr>
      <vt:lpstr>Verdana Pro SemiBold</vt:lpstr>
      <vt:lpstr>Wingdings</vt:lpstr>
      <vt:lpstr>1_Custom Design</vt:lpstr>
      <vt:lpstr>D-310 Unit 7: Predictive Services</vt:lpstr>
      <vt:lpstr>Objectives</vt:lpstr>
      <vt:lpstr>Incident Position Standards Alignment</vt:lpstr>
      <vt:lpstr>Intelligence</vt:lpstr>
      <vt:lpstr>Intelligence Flow</vt:lpstr>
      <vt:lpstr>Role of the EDSD</vt:lpstr>
      <vt:lpstr>Collect and Consolidate Incident Information</vt:lpstr>
      <vt:lpstr>Disseminate the Information</vt:lpstr>
      <vt:lpstr>Why Is Intelligence Critical?</vt:lpstr>
      <vt:lpstr>Predictive Services Products</vt:lpstr>
      <vt:lpstr>Wildland Fire Application Portal (FAMAuth)</vt:lpstr>
      <vt:lpstr>Sit / 209 Reporting</vt:lpstr>
      <vt:lpstr>Incident Status Summary (ICS 209)</vt:lpstr>
      <vt:lpstr>Incident Management Situation Report (IMSR)</vt:lpstr>
      <vt:lpstr>Active Wildland Fire Maps</vt:lpstr>
      <vt:lpstr>Fire Potential Outlooks</vt:lpstr>
      <vt:lpstr>Fire Potential Outlooks: 7-Day Product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D-310, Unit 7, Predictive Services</dc:title>
  <dc:subject>D-310, Unit 7, Predictive Services</dc:subject>
  <dc:creator>NWCG</dc:creator>
  <cp:keywords>D-310, Unit 7, Predictive Services, Expanded Dispatch Support Dispatcher, National Coordination System Committee (NCSC)</cp:keywords>
  <cp:lastModifiedBy>Tallon, Megan - FS, UT</cp:lastModifiedBy>
  <cp:revision>65</cp:revision>
  <dcterms:created xsi:type="dcterms:W3CDTF">2005-06-20T14:05:30Z</dcterms:created>
  <dcterms:modified xsi:type="dcterms:W3CDTF">2025-11-03T18:53:33Z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0x010100293E4A7687860A45960020D9AE0EE5D7</vt:lpwstr>
  </property>
  <property fmtid="{D5CDD505-2E9C-101B-9397-08002B2CF9AE}" pid="3" name="MediaServiceImageTags">
    <vt:lpwstr/>
  </property>
</Properties>
</file>